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34" r:id="rId3"/>
    <p:sldId id="335" r:id="rId4"/>
    <p:sldId id="336" r:id="rId5"/>
    <p:sldId id="337" r:id="rId6"/>
    <p:sldId id="365" r:id="rId7"/>
    <p:sldId id="338" r:id="rId8"/>
    <p:sldId id="339" r:id="rId9"/>
    <p:sldId id="363" r:id="rId10"/>
    <p:sldId id="340" r:id="rId11"/>
    <p:sldId id="343" r:id="rId12"/>
    <p:sldId id="364" r:id="rId13"/>
    <p:sldId id="341" r:id="rId14"/>
    <p:sldId id="344" r:id="rId15"/>
    <p:sldId id="358" r:id="rId16"/>
    <p:sldId id="353" r:id="rId17"/>
    <p:sldId id="354" r:id="rId18"/>
    <p:sldId id="355" r:id="rId19"/>
    <p:sldId id="356" r:id="rId20"/>
    <p:sldId id="349" r:id="rId21"/>
    <p:sldId id="366" r:id="rId22"/>
    <p:sldId id="345" r:id="rId23"/>
    <p:sldId id="347" r:id="rId24"/>
    <p:sldId id="357" r:id="rId25"/>
    <p:sldId id="348" r:id="rId26"/>
    <p:sldId id="351" r:id="rId27"/>
    <p:sldId id="359" r:id="rId28"/>
    <p:sldId id="361" r:id="rId29"/>
    <p:sldId id="360" r:id="rId30"/>
    <p:sldId id="362" r:id="rId31"/>
    <p:sldId id="352" r:id="rId32"/>
    <p:sldId id="28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73"/>
    <p:restoredTop sz="65858"/>
  </p:normalViewPr>
  <p:slideViewPr>
    <p:cSldViewPr snapToGrid="0">
      <p:cViewPr varScale="1">
        <p:scale>
          <a:sx n="71" d="100"/>
          <a:sy n="71" d="100"/>
        </p:scale>
        <p:origin x="1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95241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NMOS S-curve going from low to high output voltage with an almost vertical transition at the 1/3 point in the input voltage.  The 1/3 point helps pull up voltages that might not quiet be 1 on input to 1 on output.  The PMOS S-Curve goes from high to low with an almost vertical drop at about the 2/3 point in the input voltage.  The 2/3 point helps pull down voltages that might no quite be 0 on input to be 0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29.jp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grpSp>
        <p:nvGrpSpPr>
          <p:cNvPr id="42" name="Group 41" descr="See the slide notes for a description of this graph.">
            <a:extLst>
              <a:ext uri="{FF2B5EF4-FFF2-40B4-BE49-F238E27FC236}">
                <a16:creationId xmlns:a16="http://schemas.microsoft.com/office/drawing/2014/main" id="{CBF43BD9-11A5-78AD-E88D-B221B1B1EE89}"/>
              </a:ext>
            </a:extLst>
          </p:cNvPr>
          <p:cNvGrpSpPr/>
          <p:nvPr/>
        </p:nvGrpSpPr>
        <p:grpSpPr>
          <a:xfrm>
            <a:off x="6096000" y="1798622"/>
            <a:ext cx="5175474" cy="3655600"/>
            <a:chOff x="6096000" y="1798622"/>
            <a:chExt cx="5175474" cy="3655600"/>
          </a:xfrm>
        </p:grpSpPr>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a:extLst>
                <a:ext uri="{FF2B5EF4-FFF2-40B4-BE49-F238E27FC236}">
                  <a16:creationId xmlns:a16="http://schemas.microsoft.com/office/drawing/2014/main" id="{4BCBF2D0-BA44-6F98-3F49-FDD2AA63DA64}"/>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descr="A square wave">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934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descr="A schematic for an NMOS style transistor.">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descr="A schematic for a bipolor amplifier transistor.">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19" name="Group 18" descr="See the slide notes for a description of this graph.">
            <a:extLst>
              <a:ext uri="{FF2B5EF4-FFF2-40B4-BE49-F238E27FC236}">
                <a16:creationId xmlns:a16="http://schemas.microsoft.com/office/drawing/2014/main" id="{882D25C9-F764-7968-AE31-2244B24778A5}"/>
              </a:ext>
            </a:extLst>
          </p:cNvPr>
          <p:cNvGrpSpPr/>
          <p:nvPr/>
        </p:nvGrpSpPr>
        <p:grpSpPr>
          <a:xfrm>
            <a:off x="6766560" y="2075688"/>
            <a:ext cx="3639282" cy="3378534"/>
            <a:chOff x="6766560" y="2075688"/>
            <a:chExt cx="3639282" cy="3378534"/>
          </a:xfrm>
        </p:grpSpPr>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gr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Digital Logic and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logical Not symbol.">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Semiconductors</a:t>
            </a:r>
            <a:endParaRPr lang="en-US" dirty="0"/>
          </a:p>
          <a:p>
            <a:r>
              <a:rPr lang="en-US" dirty="0"/>
              <a:t>Tuning tubes and transistor for digital applications (as compared to amplifier applications)</a:t>
            </a:r>
          </a:p>
          <a:p>
            <a:r>
              <a:rPr lang="en-US" dirty="0"/>
              <a:t>Building gates from transistors</a:t>
            </a:r>
          </a:p>
          <a:p>
            <a:r>
              <a:rPr lang="en-US" dirty="0"/>
              <a:t>Implementations using NMOS and CMOS logic (heat and power)</a:t>
            </a:r>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TotalTime>
  <Words>1921</Words>
  <Application>Microsoft Macintosh PowerPoint</Application>
  <PresentationFormat>Widescreen</PresentationFormat>
  <Paragraphs>371</Paragraphs>
  <Slides>32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Semi-Conductors</vt:lpstr>
      <vt:lpstr>Transistors</vt:lpstr>
      <vt:lpstr>Nobel Prize!</vt:lpstr>
      <vt:lpstr>Transistor Radios</vt:lpstr>
      <vt:lpstr>Building "Digital" Transistors</vt:lpstr>
      <vt:lpstr>Two Kinds of "Digital" Transistors</vt:lpstr>
      <vt:lpstr>Digital Logic and Gates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97</cp:revision>
  <dcterms:created xsi:type="dcterms:W3CDTF">2023-02-25T13:30:24Z</dcterms:created>
  <dcterms:modified xsi:type="dcterms:W3CDTF">2025-10-21T03:06:34Z</dcterms:modified>
</cp:coreProperties>
</file>